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6f40c2b70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6f40c2b70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6f40c2b70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6f40c2b70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717e39824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717e39824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17e39824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17e39824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6.jp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6775"/>
            <a:ext cx="85206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 u="sng"/>
              <a:t>SAE-11 Se sensibiliser à l’hygiène informatique et à la cybersécurité </a:t>
            </a:r>
            <a:endParaRPr b="1" sz="20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647475"/>
            <a:ext cx="8520600" cy="27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</a:t>
            </a:r>
            <a:r>
              <a:rPr b="1" lang="fr" sz="1900">
                <a:solidFill>
                  <a:schemeClr val="dk1"/>
                </a:solidFill>
              </a:rPr>
              <a:t>Phishing (</a:t>
            </a:r>
            <a:r>
              <a:rPr lang="fr" sz="1900">
                <a:solidFill>
                  <a:schemeClr val="dk1"/>
                </a:solidFill>
              </a:rPr>
              <a:t>hameçonnage</a:t>
            </a:r>
            <a:r>
              <a:rPr b="1" lang="fr" sz="1900">
                <a:solidFill>
                  <a:schemeClr val="dk1"/>
                </a:solidFill>
              </a:rPr>
              <a:t>)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</a:t>
            </a:r>
            <a:r>
              <a:rPr b="1" lang="fr" sz="1900">
                <a:solidFill>
                  <a:schemeClr val="dk1"/>
                </a:solidFill>
              </a:rPr>
              <a:t>Attaque par DDOS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Man In The Middle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La menace Ransomware ou rançongiciel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600"/>
              </a:spcAft>
              <a:buSzPts val="523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3925" y="1427575"/>
            <a:ext cx="3056825" cy="25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8514375" y="4639800"/>
            <a:ext cx="58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200">
                <a:solidFill>
                  <a:schemeClr val="dk1"/>
                </a:solidFill>
              </a:rPr>
              <a:t>‹#›</a:t>
            </a:fld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311700" y="445575"/>
            <a:ext cx="8520600" cy="8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866"/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2866"/>
              <a:t>Phishing (</a:t>
            </a:r>
            <a:r>
              <a:rPr lang="fr" sz="2855"/>
              <a:t>hameçonnage</a:t>
            </a:r>
            <a:r>
              <a:rPr b="1" lang="fr" sz="2866"/>
              <a:t>)</a:t>
            </a:r>
            <a:endParaRPr b="1" sz="2866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4" name="Google Shape;64;p14"/>
          <p:cNvSpPr txBox="1"/>
          <p:nvPr/>
        </p:nvSpPr>
        <p:spPr>
          <a:xfrm>
            <a:off x="691375" y="997775"/>
            <a:ext cx="79623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</a:t>
            </a:r>
            <a:r>
              <a:rPr lang="fr" sz="1600">
                <a:solidFill>
                  <a:schemeClr val="dk1"/>
                </a:solidFill>
              </a:rPr>
              <a:t>Qu’est-ce que le Phishing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</a:t>
            </a:r>
            <a:r>
              <a:rPr lang="fr" sz="1600">
                <a:solidFill>
                  <a:schemeClr val="dk1"/>
                </a:solidFill>
              </a:rPr>
              <a:t>Password Harvesting fishing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chemeClr val="dk1"/>
                </a:solidFill>
              </a:rPr>
              <a:t>- </a:t>
            </a:r>
            <a:r>
              <a:rPr lang="fr" sz="1600">
                <a:solidFill>
                  <a:schemeClr val="dk1"/>
                </a:solidFill>
              </a:rPr>
              <a:t>Phishing Avancé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725" y="1719250"/>
            <a:ext cx="4552950" cy="1704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046" y="2998000"/>
            <a:ext cx="3111926" cy="17049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8591875" y="4562325"/>
            <a:ext cx="4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200">
                <a:solidFill>
                  <a:schemeClr val="dk1"/>
                </a:solidFill>
              </a:rPr>
              <a:t>‹#›</a:t>
            </a:fld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33650"/>
            <a:ext cx="8520600" cy="3416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-</a:t>
            </a:r>
            <a:r>
              <a:rPr lang="fr">
                <a:solidFill>
                  <a:schemeClr val="dk1"/>
                </a:solidFill>
              </a:rPr>
              <a:t>  réseau zombie d’ordinateurs infectés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-  intention de le submerger des sites.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-  système d’exploitation et vos applications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   à jour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-  ne pas cliquer sur des liens inconnus.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50"/>
              <a:t>Attaque par DDOS</a:t>
            </a:r>
            <a:endParaRPr b="1" sz="255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625" y="1342025"/>
            <a:ext cx="3781450" cy="21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8049050" y="4665975"/>
            <a:ext cx="17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200">
                <a:solidFill>
                  <a:schemeClr val="dk1"/>
                </a:solidFill>
              </a:rPr>
              <a:t>‹#›</a:t>
            </a:fld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Man In The Middle</a:t>
            </a:r>
            <a:r>
              <a:rPr lang="fr"/>
              <a:t> 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7325" y="1484725"/>
            <a:ext cx="4523700" cy="31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fr">
                <a:solidFill>
                  <a:schemeClr val="dk1"/>
                </a:solidFill>
              </a:rPr>
              <a:t>I</a:t>
            </a:r>
            <a:r>
              <a:rPr lang="fr">
                <a:solidFill>
                  <a:schemeClr val="dk1"/>
                </a:solidFill>
              </a:rPr>
              <a:t>nterception</a:t>
            </a:r>
            <a:r>
              <a:rPr lang="fr">
                <a:solidFill>
                  <a:schemeClr val="dk1"/>
                </a:solidFill>
              </a:rPr>
              <a:t> de transfert de données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fr">
                <a:solidFill>
                  <a:schemeClr val="dk1"/>
                </a:solidFill>
              </a:rPr>
              <a:t>Détournement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fr">
                <a:solidFill>
                  <a:schemeClr val="dk1"/>
                </a:solidFill>
              </a:rPr>
              <a:t>Décryptage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fr">
                <a:solidFill>
                  <a:schemeClr val="dk1"/>
                </a:solidFill>
              </a:rPr>
              <a:t>Comment détecter une attaque MIT</a:t>
            </a:r>
            <a:r>
              <a:rPr lang="fr">
                <a:solidFill>
                  <a:schemeClr val="dk1"/>
                </a:solidFill>
              </a:rPr>
              <a:t>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fr">
                <a:solidFill>
                  <a:schemeClr val="dk1"/>
                </a:solidFill>
              </a:rPr>
              <a:t>Prévenir une attaque MITM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0227" y="2576926"/>
            <a:ext cx="173576" cy="375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025" y="1708587"/>
            <a:ext cx="4031426" cy="22638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8659675" y="4688225"/>
            <a:ext cx="4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200">
                <a:solidFill>
                  <a:schemeClr val="dk1"/>
                </a:solidFill>
              </a:rPr>
              <a:t>‹#›</a:t>
            </a:fld>
            <a:endParaRPr sz="1200">
              <a:solidFill>
                <a:schemeClr val="dk1"/>
              </a:solidFill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0674" y="2302275"/>
            <a:ext cx="255525" cy="274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3574" y="2209350"/>
            <a:ext cx="205882" cy="27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Se déconnecter d'Internet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Lancez une analyse avec un antivirus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Utiliser un outil de déchiffrement 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</a:rPr>
              <a:t>de ransomwares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fr" sz="1600">
                <a:solidFill>
                  <a:schemeClr val="dk1"/>
                </a:solidFill>
              </a:rPr>
              <a:t>Restaurez votre sauvegarde</a:t>
            </a:r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fr" sz="2550"/>
              <a:t>La menace Ransomware ou rançongiciel</a:t>
            </a:r>
            <a:endParaRPr b="1" sz="255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2225" y="1322825"/>
            <a:ext cx="4490075" cy="30757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200">
                <a:solidFill>
                  <a:schemeClr val="dk1"/>
                </a:solidFill>
              </a:rPr>
              <a:t>‹#›</a:t>
            </a:fld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